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  <p:sldId id="273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FFC7319-70F8-BD59-7DEA-E53271CC59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E6521EE-DCAC-4BB2-A1C0-E770535D81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1651" y="1057487"/>
            <a:ext cx="4408697" cy="506453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1E7F5A4-26EA-01B5-F97E-69EC14717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 dialogue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/>
              <a:t>Les caractéristiques d’un dialogue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FB14AA8-7939-7DA8-7BFE-7D00DD06CA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lang="fr-FR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1C4D02BB-6770-4548-95F1-38EAAA387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Fiche autour du mot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EB0CD55-C236-4F01-8381-4C9E63454A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3792" y="1570182"/>
            <a:ext cx="6006720" cy="40115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A38A0BB-9640-CC89-EBDA-816F5CA098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>
            <a:normAutofit/>
          </a:bodyPr>
          <a:lstStyle/>
          <a:p>
            <a:r>
              <a:rPr lang="fr-FR" b="1" dirty="0"/>
              <a:t>Jeu : Le comédien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24"/>
          <a:stretch/>
        </p:blipFill>
        <p:spPr>
          <a:xfrm>
            <a:off x="1255283" y="1705493"/>
            <a:ext cx="3432257" cy="376852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6196B9E-381E-4922-BC04-CE660DDABA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066" y="1779637"/>
            <a:ext cx="2623304" cy="2038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30FD050-7AB0-472E-AF39-526283A4F0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13884" y="2296999"/>
            <a:ext cx="2623304" cy="1898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4833D94-87B5-4E2E-B01A-CF417D53A7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0047" y="2476378"/>
            <a:ext cx="2623304" cy="1898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E0F2CDED-BF89-409F-8D07-35BCC1AA88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3183" y="2647860"/>
            <a:ext cx="2623304" cy="1898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12E63930-C164-4C41-90F8-DC09A6EC26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9329" y="1750853"/>
            <a:ext cx="2623304" cy="2038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B9B060C-18BE-4DC5-B646-60E0961489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13884" y="2819342"/>
            <a:ext cx="2623304" cy="1898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A855462F-C5D1-4371-A3FA-FA5F24E871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067183">
            <a:off x="5233718" y="1779636"/>
            <a:ext cx="2623304" cy="2038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CB9B8E83-A2E9-4FAB-B23F-7F817408DB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498321">
            <a:off x="5612316" y="2276329"/>
            <a:ext cx="2510962" cy="19510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F449565-FDE7-EA41-1E5E-ECECA31CF1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69</Words>
  <Application>Microsoft Office PowerPoint</Application>
  <PresentationFormat>Grand écran</PresentationFormat>
  <Paragraphs>20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 dialogue</vt:lpstr>
      <vt:lpstr>Fiche autour du mot</vt:lpstr>
      <vt:lpstr>Jeu : Le comédien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31</cp:revision>
  <dcterms:created xsi:type="dcterms:W3CDTF">2021-07-17T07:25:24Z</dcterms:created>
  <dcterms:modified xsi:type="dcterms:W3CDTF">2022-08-06T21:04:14Z</dcterms:modified>
</cp:coreProperties>
</file>